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2852935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Arial Black" pitchFamily="34" charset="0"/>
              </a:rPr>
              <a:t>Конфликты родителей с детьми</a:t>
            </a:r>
            <a:endParaRPr lang="ru-R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621"/>
            <a:ext cx="2843320" cy="1895012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789040"/>
            <a:ext cx="3193193" cy="272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80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492896"/>
            <a:ext cx="6606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Arial Narrow" pitchFamily="34" charset="0"/>
              </a:rPr>
              <a:t>Конфликт — </a:t>
            </a:r>
            <a:r>
              <a:rPr lang="ru-RU" b="1" dirty="0">
                <a:solidFill>
                  <a:srgbClr val="0070C0"/>
                </a:solidFill>
                <a:latin typeface="Arial Narrow" pitchFamily="34" charset="0"/>
              </a:rPr>
              <a:t>ситуация, в которой каждая из сторон занимает позицию, несовместимую и противоположную по отношению к интересам другой стороны</a:t>
            </a:r>
            <a:r>
              <a:rPr lang="ru-RU" dirty="0">
                <a:solidFill>
                  <a:srgbClr val="0070C0"/>
                </a:solidFill>
                <a:latin typeface="Arial Narrow" pitchFamily="34" charset="0"/>
              </a:rPr>
              <a:t>. </a:t>
            </a:r>
            <a:endParaRPr lang="ru-RU" dirty="0" smtClean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1026" name="Picture 2" descr="https://sun9-55.userapi.com/impg/SK5KImbLxJRsX8Xgz00-tc1287OmcBw_4zc97w/8Qk76K1dwvE.jpg?size=948x711&amp;quality=95&amp;sign=80007990b3a1c5aec4379d6d95253bda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77072"/>
            <a:ext cx="2555776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7" y="30952"/>
            <a:ext cx="28416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7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8621"/>
            <a:ext cx="2843320" cy="18950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2329872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Причины конфликтов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3212976"/>
            <a:ext cx="6192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1.Взаимное не понимание и обиды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2. С</a:t>
            </a:r>
            <a:r>
              <a:rPr lang="ru-RU" dirty="0" smtClean="0">
                <a:solidFill>
                  <a:srgbClr val="0070C0"/>
                </a:solidFill>
              </a:rPr>
              <a:t>тремление </a:t>
            </a:r>
            <a:r>
              <a:rPr lang="ru-RU" dirty="0">
                <a:solidFill>
                  <a:srgbClr val="0070C0"/>
                </a:solidFill>
              </a:rPr>
              <a:t>подростка обрести свободу и независимость. Подростки хотят самостоятельно принимать решения и контролировать свою </a:t>
            </a:r>
            <a:r>
              <a:rPr lang="ru-RU" dirty="0" smtClean="0">
                <a:solidFill>
                  <a:srgbClr val="0070C0"/>
                </a:solidFill>
              </a:rPr>
              <a:t>жизнь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3.Различия в идеях и интересах.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1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985" y="-8019"/>
            <a:ext cx="28416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2564903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1.Уменьшение эмоционального накала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2.Отказ от поиска ответов на вопросы  «кто виноват и что делать с причиной конфликта»?</a:t>
            </a: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Не переходите на личности </a:t>
            </a:r>
          </a:p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3. Конкретность </a:t>
            </a:r>
            <a:r>
              <a:rPr lang="ru-RU" dirty="0">
                <a:solidFill>
                  <a:srgbClr val="0070C0"/>
                </a:solidFill>
              </a:rPr>
              <a:t>Необходимо избегать обобщений, полностью исключить слова: ты всегда..., ты постоянно...., ты все время...., ты каждый раз... и т.п. Они являются </a:t>
            </a:r>
            <a:r>
              <a:rPr lang="ru-RU" dirty="0" err="1">
                <a:solidFill>
                  <a:srgbClr val="0070C0"/>
                </a:solidFill>
              </a:rPr>
              <a:t>конфликтогенами</a:t>
            </a:r>
            <a:r>
              <a:rPr lang="ru-RU" dirty="0">
                <a:solidFill>
                  <a:srgbClr val="0070C0"/>
                </a:solidFill>
              </a:rPr>
              <a:t>, т.е. словами, провоцирующими конфликт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Передавайте </a:t>
            </a:r>
            <a:r>
              <a:rPr lang="ru-RU" b="1" dirty="0">
                <a:solidFill>
                  <a:srgbClr val="0070C0"/>
                </a:solidFill>
              </a:rPr>
              <a:t>свои чувства и эмоции, используя «</a:t>
            </a:r>
            <a:r>
              <a:rPr lang="ru-RU" b="1" dirty="0" err="1">
                <a:solidFill>
                  <a:srgbClr val="0070C0"/>
                </a:solidFill>
              </a:rPr>
              <a:t>Явысказывание</a:t>
            </a:r>
            <a:r>
              <a:rPr lang="ru-RU" b="1" dirty="0">
                <a:solidFill>
                  <a:srgbClr val="0070C0"/>
                </a:solidFill>
              </a:rPr>
              <a:t>»</a:t>
            </a:r>
            <a:endParaRPr lang="ru-RU" b="1" dirty="0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72487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</a:t>
            </a:r>
            <a:r>
              <a:rPr lang="ru-RU" dirty="0" smtClean="0">
                <a:solidFill>
                  <a:srgbClr val="0070C0"/>
                </a:solidFill>
              </a:rPr>
              <a:t>сновные </a:t>
            </a:r>
            <a:r>
              <a:rPr lang="ru-RU" dirty="0">
                <a:solidFill>
                  <a:srgbClr val="0070C0"/>
                </a:solidFill>
              </a:rPr>
              <a:t>правил поведения в конфликтной ситуации, которые необходимо </a:t>
            </a:r>
            <a:r>
              <a:rPr lang="ru-RU" dirty="0" smtClean="0">
                <a:solidFill>
                  <a:srgbClr val="0070C0"/>
                </a:solidFill>
              </a:rPr>
              <a:t>соблюдать</a:t>
            </a:r>
            <a:r>
              <a:rPr lang="ru-RU" dirty="0">
                <a:solidFill>
                  <a:srgbClr val="0070C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753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276871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Наилучший вариант – общаться с подростком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доброжелательно и спокойно, как со взрослым.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Задача родителей любить и поддерживать ребенка в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этот сложный для него период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624"/>
            <a:ext cx="284162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814" y="4005064"/>
            <a:ext cx="3478443" cy="2739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3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7200800" cy="427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147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Андреева</dc:creator>
  <cp:lastModifiedBy>Мария Андреева</cp:lastModifiedBy>
  <cp:revision>4</cp:revision>
  <dcterms:created xsi:type="dcterms:W3CDTF">2024-03-12T17:13:16Z</dcterms:created>
  <dcterms:modified xsi:type="dcterms:W3CDTF">2024-03-12T17:50:36Z</dcterms:modified>
</cp:coreProperties>
</file>